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1" r:id="rId12"/>
    <p:sldId id="273" r:id="rId13"/>
    <p:sldId id="270" r:id="rId14"/>
    <p:sldId id="269" r:id="rId15"/>
    <p:sldId id="268" r:id="rId16"/>
    <p:sldId id="267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901" y="6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C5FC49-AE16-45F8-A9D3-0AAB2A4A9F5A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C5FC49-AE16-45F8-A9D3-0AAB2A4A9F5A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C5FC49-AE16-45F8-A9D3-0AAB2A4A9F5A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C5FC49-AE16-45F8-A9D3-0AAB2A4A9F5A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C5FC49-AE16-45F8-A9D3-0AAB2A4A9F5A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C5FC49-AE16-45F8-A9D3-0AAB2A4A9F5A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C5FC49-AE16-45F8-A9D3-0AAB2A4A9F5A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C5FC49-AE16-45F8-A9D3-0AAB2A4A9F5A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C5FC49-AE16-45F8-A9D3-0AAB2A4A9F5A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C5FC49-AE16-45F8-A9D3-0AAB2A4A9F5A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C5FC49-AE16-45F8-A9D3-0AAB2A4A9F5A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C5FC49-AE16-45F8-A9D3-0AAB2A4A9F5A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2CA6C0-F3D0-406D-8B27-4B3CA48D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43813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73914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DOEL\Desktop\New folder\dfarfe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733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733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609600"/>
            <a:ext cx="4495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ব্যক্তিগত,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বিনোদ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1219200"/>
            <a:ext cx="4267201" cy="3733800"/>
          </a:xfrm>
          <a:prstGeom prst="rect">
            <a:avLst/>
          </a:prstGeom>
        </p:spPr>
      </p:pic>
      <p:pic>
        <p:nvPicPr>
          <p:cNvPr id="3" name="Picture 6" descr="Maizhati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80906"/>
            <a:ext cx="3886200" cy="377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457200"/>
            <a:ext cx="58674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257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584374" cy="5286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600" dirty="0" smtClean="0">
                <a:latin typeface="NikoshBAN" pitchFamily="2" charset="0"/>
                <a:ea typeface="Arial" pitchFamily="34" charset="0"/>
                <a:cs typeface="NikoshBAN" pitchFamily="2" charset="0"/>
              </a:rPr>
              <a:t>সামাজিক জীবনে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r>
              <a:rPr lang="bn-BD" sz="3600" dirty="0" smtClean="0">
                <a:latin typeface="NikoshBAN" pitchFamily="2" charset="0"/>
                <a:ea typeface="Arial" pitchFamily="34" charset="0"/>
                <a:cs typeface="NikoshBAN" pitchFamily="2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Arial" pitchFamily="34" charset="0"/>
              <a:cs typeface="NikoshBAN" pitchFamily="2" charset="0"/>
            </a:endParaRPr>
          </a:p>
        </p:txBody>
      </p:sp>
      <p:pic>
        <p:nvPicPr>
          <p:cNvPr id="3" name="Picture 2" descr="gp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600" y="1494422"/>
            <a:ext cx="5453000" cy="3534778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5491163"/>
            <a:ext cx="8229600" cy="5286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wR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wc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. Gm.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c„w_exi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 †h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Kvb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RvqMvi</a:t>
            </a:r>
            <a:r>
              <a:rPr lang="en-US" sz="2800" dirty="0">
                <a:latin typeface="SutonnyMJ" pitchFamily="2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Ae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¯’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vb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ei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K‡i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dj‡Z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cv‡i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Arial" pitchFamily="34" charset="0"/>
                <a:cs typeface="Arial" pitchFamily="34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971800" y="838200"/>
            <a:ext cx="3352800" cy="990600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914400"/>
            <a:ext cx="3182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একক</a:t>
            </a:r>
            <a:r>
              <a:rPr lang="en-US" sz="4800" b="1" dirty="0" smtClean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কাজ</a:t>
            </a:r>
            <a:r>
              <a:rPr lang="en-US" sz="4800" b="1" dirty="0" smtClean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NikoshGrameem" pitchFamily="2" charset="0"/>
              <a:cs typeface="NikoshGrameem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4175240" cy="28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81200"/>
            <a:ext cx="3810000" cy="28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5029200"/>
            <a:ext cx="81534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গাড়ীটি হাসপাতালে যাবে কিন্তু পথ ঘাট চেনা নাই। তাহলে কিভাবে যাবে?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971800" y="838200"/>
            <a:ext cx="3581400" cy="990600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819400"/>
            <a:ext cx="8534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 যোগাযোগ প্রযুক্তি 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 </a:t>
            </a:r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কি কি </a:t>
            </a:r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যন্ত্রপাতি লাগে উল্লেখ কর। 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876800"/>
            <a:ext cx="838199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প্রযুক্তির কয়েকটি সুবিধা উল্লেখ কর। 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429000" y="685800"/>
            <a:ext cx="2514600" cy="914400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5943600" cy="76944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জিপিএস কিভাবে কাজ করে?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810000"/>
            <a:ext cx="74676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কয়েকটি কর্মক্ষেত্রের নাম বল </a:t>
            </a:r>
            <a:endParaRPr lang="bn-BD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914400"/>
            <a:ext cx="6477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14478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648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c\Desktop\Liton_Tala_Satkhira\lt pic\marry-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239000" cy="44782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43200" y="381000"/>
            <a:ext cx="36166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C00000"/>
                </a:solidFill>
                <a:latin typeface="NikoshGrameem" pitchFamily="2" charset="0"/>
                <a:cs typeface="NikoshGrameem" pitchFamily="2" charset="0"/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533400"/>
            <a:ext cx="1981200" cy="2514600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1143000" y="762000"/>
            <a:ext cx="4648200" cy="9906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60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0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27660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আসাদুল্লাহ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পদবীঃ-সহকারী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প্রতিষ্ঠানঃ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বাঘাবাড়ী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স্নাতক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 ০১৭২১-৩৩৮৭০৯</a:t>
            </a:r>
          </a:p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 jewelranabfm@gmail.com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57200"/>
            <a:ext cx="474200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667000"/>
            <a:ext cx="6248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শ্রেণীঃ-সপ্তম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অধ্যায়ঃ-প্রথম</a:t>
            </a:r>
            <a:endParaRPr lang="en-US" sz="44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৫0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১২/১2/২০১৪খ্রিঃ 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ছবিটি লক্ষকর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1200" y="5791200"/>
            <a:ext cx="48768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ব্যক্তিগত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 ব্যবহার করছে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1"/>
            <a:ext cx="7848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381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ছবিটি লক্ষকর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943600"/>
            <a:ext cx="4953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পারিবারিক ভাবে কম্পিউটার ব্যবহার করছে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N LINE COMPUTER\Download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162799" cy="44195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381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ছবিটি লক্ষকর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5867400"/>
            <a:ext cx="5593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38200"/>
            <a:ext cx="37914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পাঠ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ঘোষণা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 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514600"/>
            <a:ext cx="3711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NikoshGrameem" pitchFamily="2" charset="0"/>
                <a:cs typeface="NikoshGrameem" pitchFamily="2" charset="0"/>
              </a:rPr>
              <a:t>আজকের</a:t>
            </a:r>
            <a:r>
              <a:rPr lang="en-US" sz="4800" b="1" dirty="0" smtClean="0">
                <a:solidFill>
                  <a:srgbClr val="0070C0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Grameem" pitchFamily="2" charset="0"/>
                <a:cs typeface="NikoshGrameem" pitchFamily="2" charset="0"/>
              </a:rPr>
              <a:t>পাঠ</a:t>
            </a:r>
            <a:r>
              <a:rPr lang="en-US" sz="4800" b="1" dirty="0" smtClean="0">
                <a:solidFill>
                  <a:srgbClr val="0070C0"/>
                </a:solidFill>
                <a:latin typeface="NikoshGrameem" pitchFamily="2" charset="0"/>
                <a:cs typeface="NikoshGrameem" pitchFamily="2" charset="0"/>
              </a:rPr>
              <a:t> </a:t>
            </a:r>
            <a:endParaRPr lang="en-US" sz="4800" b="1" dirty="0">
              <a:solidFill>
                <a:srgbClr val="0070C0"/>
              </a:solidFill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0386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3048000" y="762000"/>
            <a:ext cx="3200400" cy="914400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133600"/>
            <a:ext cx="7924800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 ----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ব্যক্তিজীবনে তথ্য ও যোগাযোগ প্রযুক্তির ব্যবহার ব্যাখ্যা করতে পারবে।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কর্মক্ষেত্রে তথ্য ও যোগাযোগ প্রযুক্তি ব্যবহারের ক্ষেত্র চিহ্নিত করতে পারবে।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 কর্মক্ষেত্রে তথ্য ও যোগাযোগ প্রযুক্তি ব্যবহারের গুরুত্ব বিশ্লেষণ লিখতে পারবে।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 সমাজ-জীবনে তথ্য ও যোগাযোগ প্রযুক্তির প্রভাব মূল্যায়ন বলতে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14600"/>
            <a:ext cx="67569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accent1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পাঠ</a:t>
            </a:r>
            <a:r>
              <a:rPr lang="en-US" sz="8800" b="1" dirty="0" smtClean="0">
                <a:solidFill>
                  <a:schemeClr val="accent1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8800" b="1" dirty="0" err="1" smtClean="0">
                <a:solidFill>
                  <a:schemeClr val="accent1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উপস্থাপন</a:t>
            </a:r>
            <a:r>
              <a:rPr lang="en-US" sz="8800" b="1" dirty="0" smtClean="0">
                <a:solidFill>
                  <a:schemeClr val="accent1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 </a:t>
            </a:r>
            <a:endParaRPr lang="en-US" sz="8800" b="1" dirty="0">
              <a:solidFill>
                <a:schemeClr val="accent1">
                  <a:lumMod val="50000"/>
                </a:schemeClr>
              </a:solidFill>
              <a:latin typeface="NikoshGrameem" pitchFamily="2" charset="0"/>
              <a:cs typeface="NikoshGrame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159</TotalTime>
  <Words>271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ON LINE COMPUTER</dc:creator>
  <cp:lastModifiedBy>Md. Jewel Rana</cp:lastModifiedBy>
  <cp:revision>37</cp:revision>
  <dcterms:created xsi:type="dcterms:W3CDTF">2014-11-09T02:32:00Z</dcterms:created>
  <dcterms:modified xsi:type="dcterms:W3CDTF">2014-12-17T16:08:19Z</dcterms:modified>
</cp:coreProperties>
</file>